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0D79-807A-B74B-9ECD-FE716D353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574A44-577D-FD44-8D76-39F5E2B9EE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27A6D-924C-184E-8428-47118778A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D89B3-05FB-D049-9B7F-86C7D423E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1146C-CE82-BF42-8B23-37562F3E2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9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6B325-6822-E247-A1D9-862F47A16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529E5E-120D-964F-9710-4AEC10B6B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F567E-883E-4140-A8E2-C9846956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D2DE2-40FF-BD44-B1F7-C371428F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B8AF4-A965-9240-8517-1EC2A441D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2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E6AA8-06DF-D240-8766-A00DE39FC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29C072-2B2C-184A-B802-4235EC188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FD449-248C-454D-A298-2599FDFD7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0A67E-551B-8F4C-A219-1F9543F64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4DD67-CAEC-3E4F-B9D0-A57CFF5D8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09EBA-25FE-864C-BA8C-54DF3427F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09840-A927-7841-8F22-27CA9D315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98FC4-35B0-6047-98A3-BCB12607F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29B37-4516-5B41-A8C9-87742256E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B241B-1A7A-5044-B986-FD488E5DF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0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CCA01-9ABF-4F49-83C1-0B2BC8DFB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CB213-F18D-DB44-93CE-8BE0350DC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86C3E-E598-C848-9F9D-C49E2B0A2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738C5-E504-E640-91DA-52235ED30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D207F-65BA-F949-8C5D-728476224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2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1AE2C-92A3-9046-BFBB-B9DF46E94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1E4C2-6393-6D4D-93D6-C5A0FBB35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141CBE-1712-3E43-A4B6-778BC5804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4D86B-B40F-914D-9D9F-3B519D99F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E6EB5-3F76-BE4B-B9F1-ECEFF28A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0D94A-2DD7-6041-A2A6-17EDCAC86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8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4E4A7-3D1A-CD4E-B30D-ED379A46B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FDA25-6EDF-2C4E-8354-7CD40A2FB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7379D5-0046-F34D-A0DA-994F468A9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7102E2-6414-3A41-A444-18972921B7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8DEB2E-B222-CE47-AA1C-57E6A4908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4CCF5E-B710-414B-8C28-73ECB19C1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6F0F2-0FC4-5A4B-ABDC-F08F34A62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4BD2DF-2930-3D43-BB88-BBCDB6F20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4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8C862-0ECF-3F43-843C-B08831BC7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C09794-028A-F74B-9CEE-AFEC98079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44E954-651A-CF41-82D4-0E789EF94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2C9781-E2AB-474D-B37D-B92C89EA0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8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6A3075-DFBF-F74C-8E6D-9F497E9E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36F49D-19C5-B342-B190-CE34CB2D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79EDFC-04F9-1747-A195-60DB4750D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87E64-94E4-A24C-B927-0D636A66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88690-74CB-DA4F-8CD3-3EE8822F8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04DEB-D005-CC4A-A730-8E07FC6F3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617E4-C59C-A74B-A1D7-8CC3F9DA1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F1FBD-EF06-C94A-A0D3-7D1AA9124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75772-FEC7-8A4E-BCED-3592167D8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A0DF0-F7A9-094A-AE4F-75EBB9F80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E53544-26A1-1F4A-B490-F09E9FB602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524FF-FF86-4545-B023-EE2762111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1B48A-74CF-0345-8056-48AE07FCA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93A32-D90B-534D-94DF-5FA676171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ACFB2-F033-BC4C-9D96-C956F79D8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1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4A4CA4-8C57-4B4B-9ADE-3A60D27F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85E2B-D3BE-0141-9495-A1444891B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C95C9-A9C3-AC40-A662-187A335312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0B06B-4B27-5F44-9934-006A12BD42CD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700A1-3025-954C-8777-ED3296FB4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56A90-C9C8-D44E-BF63-5BE80BABC5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B4CE8-5926-E346-8A61-17ABC859C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1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4FD67-156A-FB40-9052-3BCCD8971D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Dummy File</a:t>
            </a:r>
          </a:p>
        </p:txBody>
      </p:sp>
    </p:spTree>
    <p:extLst>
      <p:ext uri="{BB962C8B-B14F-4D97-AF65-F5344CB8AC3E}">
        <p14:creationId xmlns:p14="http://schemas.microsoft.com/office/powerpoint/2010/main" val="117539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Dummy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Dummy File</dc:title>
  <dc:creator>Hui Lin</dc:creator>
  <cp:lastModifiedBy>Hui Lin</cp:lastModifiedBy>
  <cp:revision>1</cp:revision>
  <dcterms:created xsi:type="dcterms:W3CDTF">2020-06-08T19:29:23Z</dcterms:created>
  <dcterms:modified xsi:type="dcterms:W3CDTF">2020-06-08T19:29:48Z</dcterms:modified>
</cp:coreProperties>
</file>